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9" r:id="rId1"/>
  </p:sldMasterIdLst>
  <p:sldIdLst>
    <p:sldId id="549" r:id="rId2"/>
  </p:sldIdLst>
  <p:sldSz cx="9144000" cy="5143500" type="screen16x9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868017" y="4218742"/>
            <a:ext cx="5546034" cy="548522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None/>
              <a:defRPr sz="953" b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7564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515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10"/>
          <p:cNvSpPr>
            <a:spLocks noGrp="1"/>
          </p:cNvSpPr>
          <p:nvPr>
            <p:ph type="body" sz="quarter" idx="13"/>
          </p:nvPr>
        </p:nvSpPr>
        <p:spPr>
          <a:xfrm>
            <a:off x="868017" y="4218742"/>
            <a:ext cx="5546034" cy="548522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None/>
              <a:defRPr sz="953" b="0">
              </a:defRPr>
            </a:lvl1pPr>
          </a:lstStyle>
          <a:p>
            <a:pPr lvl="0"/>
            <a:r>
              <a:rPr lang="en-US"/>
              <a:t>Click to edit Master text styles</a:t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7655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078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0808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3679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52689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0306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E577C4-B0D3-4C0E-AA82-66EB9E2AE8A4}" type="datetimeFigureOut">
              <a:rPr lang="en-US" smtClean="0"/>
              <a:t>10/1/2018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27B635-1AF9-4668-951E-430649E7DC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7293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4644" y="939248"/>
            <a:ext cx="7640706" cy="372562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/>
              <a:t>Click to edit master text styles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</p:sldLayoutIdLst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  <p:hf sldNum="0" hdr="0" ftr="0" dt="0"/>
  <p:txStyles>
    <p:bodyStyle>
      <a:lvl1pPr marL="0" indent="0" algn="l" defTabSz="514350" rtl="0" eaLnBrk="1" latinLnBrk="0" hangingPunct="1">
        <a:lnSpc>
          <a:spcPct val="100000"/>
        </a:lnSpc>
        <a:spcBef>
          <a:spcPts val="563"/>
        </a:spcBef>
        <a:buNone/>
        <a:defRPr sz="1500" b="1" kern="1200" baseline="0">
          <a:solidFill>
            <a:schemeClr val="tx2"/>
          </a:solidFill>
          <a:ea typeface="+mn-ea"/>
        </a:defRPr>
      </a:lvl1pPr>
    </p:body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0" y="3927478"/>
            <a:ext cx="9144000" cy="548522"/>
          </a:xfrm>
        </p:spPr>
        <p:txBody>
          <!--<a:bodyPr numCol="4">-->
          <a:bodyPr numCol="4">
            <a:normAutofit fontScale="85000" lnSpcReduction="10000"/>
          </a:bodyPr>
          <a:lstStyle/>
          <a:p>
            <a:r>
              <a:rPr lang="en-US" sz="1050" dirty="0"/>
              <a:t>this is white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2018-10-01T14:25:26Z</dcterms:created>
  <dcterms:modified xsi:type="dcterms:W3CDTF">2018-10-01T14:25:44Z</dcterms:modified>
</cp:coreProperties>
</file>

<file path=docProps/thumbnail.jpeg>
</file>